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8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8DCE4-16B4-4F51-8872-7FC347621D18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459E6-A457-4DEF-8633-164D629A4A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459E6-A457-4DEF-8633-164D629A4AF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37DD-F7AD-4DB3-B0CA-267822AFA914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B33C-58E9-4F3D-9935-A785F1459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37DD-F7AD-4DB3-B0CA-267822AFA914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B33C-58E9-4F3D-9935-A785F1459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37DD-F7AD-4DB3-B0CA-267822AFA914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B33C-58E9-4F3D-9935-A785F1459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37DD-F7AD-4DB3-B0CA-267822AFA914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B33C-58E9-4F3D-9935-A785F1459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37DD-F7AD-4DB3-B0CA-267822AFA914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B33C-58E9-4F3D-9935-A785F1459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37DD-F7AD-4DB3-B0CA-267822AFA914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B33C-58E9-4F3D-9935-A785F1459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37DD-F7AD-4DB3-B0CA-267822AFA914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B33C-58E9-4F3D-9935-A785F1459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37DD-F7AD-4DB3-B0CA-267822AFA914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B33C-58E9-4F3D-9935-A785F1459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37DD-F7AD-4DB3-B0CA-267822AFA914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B33C-58E9-4F3D-9935-A785F1459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37DD-F7AD-4DB3-B0CA-267822AFA914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B33C-58E9-4F3D-9935-A785F1459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37DD-F7AD-4DB3-B0CA-267822AFA914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B33C-58E9-4F3D-9935-A785F1459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537DD-F7AD-4DB3-B0CA-267822AFA914}" type="datetimeFigureOut">
              <a:rPr lang="ru-RU" smtClean="0"/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BB33C-58E9-4F3D-9935-A785F1459C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0760" y="4857760"/>
            <a:ext cx="283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 МКДОУ №16: </a:t>
            </a:r>
          </a:p>
          <a:p>
            <a:r>
              <a:rPr lang="ru-RU" dirty="0" smtClean="0"/>
              <a:t>Федюнина Т.П.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1500174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«Использование здоровьесберегающих </a:t>
            </a:r>
            <a: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технологий </a:t>
            </a:r>
          </a:p>
          <a:p>
            <a:pPr algn="ctr"/>
            <a:r>
              <a:rPr lang="ru-RU" sz="28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логопедической группе»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75562"/>
            <a:ext cx="89297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Пальчиковая гимнастика:</a:t>
            </a: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снимает тревожность, способствует развитию мелкой моторики рук, повышает работоспособность, развивает мышление, внимание.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DSC01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496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12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2857496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75562"/>
            <a:ext cx="892971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Релаксация.</a:t>
            </a:r>
          </a:p>
          <a:p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Дети учатся ощущать свои эмоции, расслабляться (используется спокойная классическая музыка).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DSC01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496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12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2857496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75562"/>
            <a:ext cx="8929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Самомассаж - 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стимуляция точек на кистях рук, способствует повышению тонуса и работоспособности всего организма.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DSC01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496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12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2857496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00108"/>
            <a:ext cx="89297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Дыхательная гимнастика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DSC01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496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12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37" y="2857496"/>
            <a:ext cx="3712454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892971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Гимнастика для глаз: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предупреждения утомления глаз, укрепления глазных мышц, для профилактики нарушения зрения дошкольников.</a:t>
            </a:r>
          </a:p>
        </p:txBody>
      </p:sp>
      <p:pic>
        <p:nvPicPr>
          <p:cNvPr id="8" name="Рисунок 7" descr="DSC01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143116"/>
            <a:ext cx="5643602" cy="4232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75562"/>
            <a:ext cx="8929718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Физкультминутки:</a:t>
            </a: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снимают напряжения, восстанавливают умственную работоспособность детей, помогают расслабиться, снимают мышечную утомляемость, успокаивают нервную систему.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DSC01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496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12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2857496"/>
            <a:ext cx="371477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75562"/>
            <a:ext cx="8929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Самостоятельная игровая деятельность детей, направленная на развитие мелкой моторики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к.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DSC01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571744"/>
            <a:ext cx="3714775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12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2571744"/>
            <a:ext cx="3714775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75562"/>
            <a:ext cx="892971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Активный отдых:</a:t>
            </a:r>
          </a:p>
          <a:p>
            <a:pPr>
              <a:buFontTx/>
              <a:buChar char="-"/>
            </a:pP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физкультурные праздники;</a:t>
            </a:r>
          </a:p>
          <a:p>
            <a:pPr>
              <a:buFontTx/>
              <a:buChar char="-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осуги;</a:t>
            </a:r>
          </a:p>
          <a:p>
            <a:pPr>
              <a:buFontTx/>
              <a:buChar char="-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азвлечения; </a:t>
            </a:r>
          </a:p>
          <a:p>
            <a:pPr>
              <a:buFontTx/>
              <a:buChar char="-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 здоровья;</a:t>
            </a:r>
          </a:p>
          <a:p>
            <a:pPr>
              <a:buFontTx/>
              <a:buChar char="-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етский туризм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DSC01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3714775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12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286124"/>
            <a:ext cx="3714775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75562"/>
            <a:ext cx="8929718" cy="44627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Взаимодействие с семьей по вопросам охраны и укрепления здоровья детей:</a:t>
            </a:r>
          </a:p>
          <a:p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Tx/>
              <a:buChar char="-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информационные стенды для родителей, освещающие вопросы оздоровления без лекарств</a:t>
            </a:r>
          </a:p>
          <a:p>
            <a:pPr>
              <a:buFontTx/>
              <a:buChar char="-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консультации, беседы с родителями по вопросам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здоровьесбережения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Здоровый ребёнок – успешный ребёнок.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75562"/>
            <a:ext cx="892971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Список используемой литературы:</a:t>
            </a: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1) Павлова «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Здоровьесберегающая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система ДОУ»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Чупаха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Здоровьесберегающие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технологии»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 Антонова «Здоровый дошкольник»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4) Нефедова,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Узорова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Физминутки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5)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Картушина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«Быть здоровыми хотим»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мы за зож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268291"/>
            <a:ext cx="7632052" cy="50182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14480" y="285728"/>
            <a:ext cx="53174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Здоровье ребёнка – превыше всего … 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наша задача сохранить его.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4" y="0"/>
            <a:ext cx="942978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8215370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«Здоровье – это состояние полного физического, душевного и социального благополучия, а не только отсутствие физических дефектов.» </a:t>
            </a:r>
          </a:p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(Всемирная организация здравоохранения)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64413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8429652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Одна из задач ФГОС ДОУ – это охрана и укрепление физического, и психического здоровья детей, в том числе их эмоционального благополучия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.» </a:t>
            </a:r>
          </a:p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(Приказ Министерства образования и науки РФ от </a:t>
            </a:r>
          </a:p>
          <a:p>
            <a:pPr algn="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 октября 2013 г. №1155)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84184"/>
            <a:ext cx="842965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Здоровьесберегающие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технологии – </a:t>
            </a: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система мер, включающая  взаимосвязь и взаимодействие всех факторов образовательной среды, направленных на сохранение здоровья ребёнка на всех этапах его обучения и развития. 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84184"/>
            <a:ext cx="842965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здоровьесберегающих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технологий:</a:t>
            </a:r>
          </a:p>
          <a:p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Обеспечить дошкольнику возможность сохранения здоровья, сформировать у него необходимые знания, умения, навыки по здоровому образу жизни.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84184"/>
            <a:ext cx="8429652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Здоровьесберегающие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технологии, используемые в воспитательно-образовательном процессе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технологий:</a:t>
            </a:r>
          </a:p>
          <a:p>
            <a:pPr>
              <a:buFontTx/>
              <a:buChar char="-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тренняя гимнастика;</a:t>
            </a:r>
          </a:p>
          <a:p>
            <a:pPr>
              <a:buFontTx/>
              <a:buChar char="-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имнастика после сна и прохождение по тропе здоровье;</a:t>
            </a:r>
          </a:p>
          <a:p>
            <a:pPr>
              <a:buFontTx/>
              <a:buChar char="-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 спортивные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игры;</a:t>
            </a:r>
          </a:p>
          <a:p>
            <a:pPr>
              <a:buFontTx/>
              <a:buChar char="-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елаксация (физкультминутки);</a:t>
            </a:r>
          </a:p>
          <a:p>
            <a:pPr>
              <a:buFontTx/>
              <a:buChar char="-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альчиковая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гимнастика;</a:t>
            </a:r>
          </a:p>
          <a:p>
            <a:pPr>
              <a:buFontTx/>
              <a:buChar char="-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инамическая пауза;</a:t>
            </a:r>
          </a:p>
          <a:p>
            <a:pPr>
              <a:buFontTx/>
              <a:buChar char="-"/>
            </a:pP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амомассаж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>
              <a:buFontTx/>
              <a:buChar char="-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имнастика для глаз;</a:t>
            </a:r>
          </a:p>
          <a:p>
            <a:pPr>
              <a:buFontTx/>
              <a:buChar char="-"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ыхательная гимнастика.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84184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Гимнастика - укрепляет здоровье ребёнка.</a:t>
            </a:r>
          </a:p>
          <a:p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Утренняя гимнастика                         Гимнастика после сна            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DSC012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2906" y="2357429"/>
            <a:ext cx="4175999" cy="31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013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0843" y="2368702"/>
            <a:ext cx="4175999" cy="31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елёный 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0"/>
            <a:ext cx="950122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84184"/>
            <a:ext cx="842965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Подвижные и спортивные игры.</a:t>
            </a:r>
          </a:p>
          <a:p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Развивают у детей настойчивость, смелость, сообразительность, мышление. 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DSC01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143116"/>
            <a:ext cx="5643602" cy="4232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438</Words>
  <Application>Microsoft Office PowerPoint</Application>
  <PresentationFormat>Экран (4:3)</PresentationFormat>
  <Paragraphs>82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ROST</cp:lastModifiedBy>
  <cp:revision>27</cp:revision>
  <dcterms:created xsi:type="dcterms:W3CDTF">2004-12-31T23:39:19Z</dcterms:created>
  <dcterms:modified xsi:type="dcterms:W3CDTF">2016-09-26T10:12:03Z</dcterms:modified>
</cp:coreProperties>
</file>